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"/>
      <p:regular r:id="rId15"/>
    </p:embeddedFont>
    <p:embeddedFont>
      <p:font typeface="Nunito"/>
      <p:regular r:id="rId16"/>
    </p:embeddedFont>
    <p:embeddedFont>
      <p:font typeface="Nunito"/>
      <p:regular r:id="rId17"/>
    </p:embeddedFont>
    <p:embeddedFont>
      <p:font typeface="Nunito"/>
      <p:regular r:id="rId18"/>
    </p:embeddedFont>
    <p:embeddedFont>
      <p:font typeface="Nunito"/>
      <p:regular r:id="rId19"/>
    </p:embeddedFont>
    <p:embeddedFont>
      <p:font typeface="Nunito"/>
      <p:regular r:id="rId20"/>
    </p:embeddedFont>
    <p:embeddedFont>
      <p:font typeface="Nunito"/>
      <p:regular r:id="rId21"/>
    </p:embeddedFont>
    <p:embeddedFont>
      <p:font typeface="Nunito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  <p:embeddedFont>
      <p:font typeface="PT Sans"/>
      <p:regular r:id="rId25"/>
    </p:embeddedFont>
    <p:embeddedFont>
      <p:font typeface="PT Sans"/>
      <p:regular r:id="rId26"/>
    </p:embeddedFont>
    <p:embeddedFont>
      <p:font typeface="PT Sans"/>
      <p:regular r:id="rId27"/>
    </p:embeddedFont>
    <p:embeddedFont>
      <p:font typeface="PT Sans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Relationship Id="rId26" Type="http://schemas.openxmlformats.org/officeDocument/2006/relationships/font" Target="fonts/font12.fntdata"/><Relationship Id="rId27" Type="http://schemas.openxmlformats.org/officeDocument/2006/relationships/font" Target="fonts/font13.fntdata"/><Relationship Id="rId2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4510" y="663535"/>
            <a:ext cx="7454979" cy="3917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MicroSat Innovations: Revolutionizing the Satellite Industry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844510" y="4943118"/>
            <a:ext cx="7454979" cy="1930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Welcome to the future of space exploration! MicroSat Innovations is a company dedicated to providing affordable, reliable, and customizable microsatellite solutions for various industries. We are revolutionizing the satellite industry with our innovative technology and sustainable business model.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44510" y="7163157"/>
            <a:ext cx="386001" cy="386001"/>
          </a:xfrm>
          <a:prstGeom prst="roundRect">
            <a:avLst>
              <a:gd name="adj" fmla="val 23686689"/>
            </a:avLst>
          </a:prstGeom>
          <a:solidFill>
            <a:srgbClr val="4C8278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4767" y="7307342"/>
            <a:ext cx="8536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JB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51121" y="7145179"/>
            <a:ext cx="2201347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James Buluma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5291" y="781407"/>
            <a:ext cx="7846219" cy="1090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The Problem: High Costs and Inefficiencies of Traditional Satellites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135291" y="2358509"/>
            <a:ext cx="417076" cy="417076"/>
          </a:xfrm>
          <a:prstGeom prst="roundRect">
            <a:avLst>
              <a:gd name="adj" fmla="val 66678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65307" y="2436138"/>
            <a:ext cx="157043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737747" y="2358509"/>
            <a:ext cx="2479238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High Development Costs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737747" y="2742367"/>
            <a:ext cx="7243763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Traditional satellites are expensive to develop, costing millions of dollars and taking years to build.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135291" y="3729395"/>
            <a:ext cx="417076" cy="417076"/>
          </a:xfrm>
          <a:prstGeom prst="roundRect">
            <a:avLst>
              <a:gd name="adj" fmla="val 66678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65307" y="3807023"/>
            <a:ext cx="157043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6737747" y="3729395"/>
            <a:ext cx="2181106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Limited Flexibility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737747" y="4113252"/>
            <a:ext cx="7243763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Traditional satellites are often designed for specific purposes, making them difficult to adapt to new applications.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135291" y="5100280"/>
            <a:ext cx="417076" cy="417076"/>
          </a:xfrm>
          <a:prstGeom prst="roundRect">
            <a:avLst>
              <a:gd name="adj" fmla="val 66678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65307" y="5177909"/>
            <a:ext cx="157043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6737747" y="5100280"/>
            <a:ext cx="2439472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Long Deployment Times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737747" y="5484138"/>
            <a:ext cx="7243763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Traditional satellites take months or even years to launch and deploy, limiting their responsiveness to emerging needs.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135291" y="6471166"/>
            <a:ext cx="417076" cy="417076"/>
          </a:xfrm>
          <a:prstGeom prst="roundRect">
            <a:avLst>
              <a:gd name="adj" fmla="val 66678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65307" y="6548795"/>
            <a:ext cx="157043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6737747" y="6471166"/>
            <a:ext cx="2181106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Complex Operations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737747" y="6855023"/>
            <a:ext cx="7243763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Traditional satellites require extensive ground infrastructure and specialized personnel for operation and maintenance.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676519"/>
            <a:ext cx="12692896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Our Solution: Affordable, Rapidly Deployable, Customizable Microsatellites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74570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Cost-Effective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355663"/>
            <a:ext cx="382893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microsatellites are significantly less expensive to develop and launch than traditional satellites, making them accessible to a wider range of customers.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07462" y="374570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Rapid Deployment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407462" y="4355663"/>
            <a:ext cx="382893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can launch and deploy our microsatellites quickly, enabling faster time-to-market and responsiveness to evolving needs.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46231" y="374570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Customizable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9846231" y="4355663"/>
            <a:ext cx="382893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microsatellites can be tailored to meet the specific requirements of different industries and applications.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631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016806"/>
            <a:ext cx="12525494" cy="579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Market Opportunity: Diverse Applications Across Industries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968693" y="3891796"/>
            <a:ext cx="6247924" cy="1793558"/>
          </a:xfrm>
          <a:prstGeom prst="roundRect">
            <a:avLst>
              <a:gd name="adj" fmla="val 1648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88601" y="4111704"/>
            <a:ext cx="2318266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Agriculture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188601" y="4519613"/>
            <a:ext cx="5808107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microsatellites can provide precise data for crop monitoring, irrigation optimization, and yield forecasting, enabling farmers to maximize productivity.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3665" y="3891796"/>
            <a:ext cx="6247924" cy="1793558"/>
          </a:xfrm>
          <a:prstGeom prst="roundRect">
            <a:avLst>
              <a:gd name="adj" fmla="val 1648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33573" y="4111704"/>
            <a:ext cx="2318266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Telecommunications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633573" y="4519613"/>
            <a:ext cx="5808107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microsatellites can provide high-speed internet connectivity to remote areas, bridging the digital divide and expanding access to communication services.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68693" y="5882402"/>
            <a:ext cx="6247924" cy="1793558"/>
          </a:xfrm>
          <a:prstGeom prst="roundRect">
            <a:avLst>
              <a:gd name="adj" fmla="val 16480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88601" y="6102310"/>
            <a:ext cx="2742605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Environmental Monitoring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188601" y="6510218"/>
            <a:ext cx="5808107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microsatellites can collect data on climate change, deforestation, and pollution, providing valuable insights for environmental conservation efforts.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3665" y="5882402"/>
            <a:ext cx="6247924" cy="1793558"/>
          </a:xfrm>
          <a:prstGeom prst="roundRect">
            <a:avLst>
              <a:gd name="adj" fmla="val 16480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33573" y="6102310"/>
            <a:ext cx="2318266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Other Industries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633573" y="6510218"/>
            <a:ext cx="5808107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microsatellites can be used for a variety of other applications, including disaster response, urban planning, and maritime security.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420" y="989290"/>
            <a:ext cx="7675959" cy="1233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Product Overview: Microsatellite Capabilities and Features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20420" y="2537579"/>
            <a:ext cx="7675959" cy="4702731"/>
          </a:xfrm>
          <a:prstGeom prst="roundRect">
            <a:avLst>
              <a:gd name="adj" fmla="val 668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28040" y="2545199"/>
            <a:ext cx="7660719" cy="9374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7709" y="2678549"/>
            <a:ext cx="3407212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Payload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271879" y="2678549"/>
            <a:ext cx="3407212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High-resolution cameras, sensors, and communication equipment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8040" y="3482697"/>
            <a:ext cx="7660719" cy="9374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37709" y="3616047"/>
            <a:ext cx="3407212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Transmission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271879" y="3616047"/>
            <a:ext cx="3407212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High-bandwidth downlink for rapid data transfer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28040" y="4420195"/>
            <a:ext cx="7660719" cy="9374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37709" y="4553545"/>
            <a:ext cx="3407212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 System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271879" y="4553545"/>
            <a:ext cx="3407212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Solar panels and battery system for sustained operation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228040" y="5357693"/>
            <a:ext cx="7660719" cy="9374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37709" y="5491043"/>
            <a:ext cx="3407212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Attitude Control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0271879" y="5491043"/>
            <a:ext cx="3407212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attitude control system for precise pointing and stability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6228040" y="6295192"/>
            <a:ext cx="7660719" cy="9374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37709" y="6428542"/>
            <a:ext cx="3407212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Software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0271879" y="6428542"/>
            <a:ext cx="3407212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Customizable software for data processing and analysis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6837" y="503992"/>
            <a:ext cx="7863126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Cutting-Edge Technology: Enabling Innovative Satellite Solutions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389846" y="1854994"/>
            <a:ext cx="22860" cy="5870615"/>
          </a:xfrm>
          <a:prstGeom prst="roundRect">
            <a:avLst>
              <a:gd name="adj" fmla="val 120088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584275" y="2255282"/>
            <a:ext cx="640437" cy="22860"/>
          </a:xfrm>
          <a:prstGeom prst="roundRect">
            <a:avLst>
              <a:gd name="adj" fmla="val 1200880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6195417" y="2060853"/>
            <a:ext cx="411718" cy="411718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23767" y="2137529"/>
            <a:ext cx="155019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407831" y="2037993"/>
            <a:ext cx="2153007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Miniaturization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07831" y="2416850"/>
            <a:ext cx="6582132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utilize advanced miniaturization techniques to reduce the size and weight of our microsatellites, enabling cost-effective and efficient launches.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584275" y="3768685"/>
            <a:ext cx="640437" cy="22860"/>
          </a:xfrm>
          <a:prstGeom prst="roundRect">
            <a:avLst>
              <a:gd name="adj" fmla="val 1200880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6195417" y="3574256"/>
            <a:ext cx="411718" cy="411718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23767" y="3650933"/>
            <a:ext cx="155019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407831" y="3551396"/>
            <a:ext cx="2153007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Advanced Sensors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407831" y="3930253"/>
            <a:ext cx="6582132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microsatellites are equipped with cutting-edge sensors that provide high-resolution data for various applications.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584275" y="5282089"/>
            <a:ext cx="640437" cy="22860"/>
          </a:xfrm>
          <a:prstGeom prst="roundRect">
            <a:avLst>
              <a:gd name="adj" fmla="val 1200880"/>
            </a:avLst>
          </a:prstGeom>
          <a:solidFill>
            <a:srgbClr val="DD785E"/>
          </a:solidFill>
          <a:ln/>
        </p:spPr>
      </p:sp>
      <p:sp>
        <p:nvSpPr>
          <p:cNvPr id="16" name="Shape 13"/>
          <p:cNvSpPr/>
          <p:nvPr/>
        </p:nvSpPr>
        <p:spPr>
          <a:xfrm>
            <a:off x="6195417" y="5087660"/>
            <a:ext cx="411718" cy="411718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23767" y="5164336"/>
            <a:ext cx="155019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7407831" y="5064800"/>
            <a:ext cx="2153007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Software Algorithms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407831" y="5443657"/>
            <a:ext cx="6582132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develop sophisticated software algorithms for real-time data processing and analysis, enabling timely and accurate insights.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584275" y="6795492"/>
            <a:ext cx="640437" cy="22860"/>
          </a:xfrm>
          <a:prstGeom prst="roundRect">
            <a:avLst>
              <a:gd name="adj" fmla="val 1200880"/>
            </a:avLst>
          </a:prstGeom>
          <a:solidFill>
            <a:srgbClr val="48A8E2"/>
          </a:solidFill>
          <a:ln/>
        </p:spPr>
      </p:sp>
      <p:sp>
        <p:nvSpPr>
          <p:cNvPr id="21" name="Shape 18"/>
          <p:cNvSpPr/>
          <p:nvPr/>
        </p:nvSpPr>
        <p:spPr>
          <a:xfrm>
            <a:off x="6195417" y="6601063"/>
            <a:ext cx="411718" cy="411718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23767" y="6677739"/>
            <a:ext cx="155019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7407831" y="6578203"/>
            <a:ext cx="2153007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Cloud Infrastructure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7407831" y="6957060"/>
            <a:ext cx="6582132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leverage cloud-based infrastructure for data storage, processing, and distribution, ensuring scalability and accessibility.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450" y="794980"/>
            <a:ext cx="7663101" cy="1244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Sustainable Business Model: Driving Growth and Profitability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50" y="2356723"/>
            <a:ext cx="1057870" cy="16925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15622" y="2568297"/>
            <a:ext cx="2489121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Subscription Model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115622" y="3006328"/>
            <a:ext cx="6287929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offer subscription-based services, providing customers with access to our microsatellite data and analytics.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50" y="4049316"/>
            <a:ext cx="1057870" cy="16925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15622" y="4260890"/>
            <a:ext cx="2489121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Analytics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115622" y="4698921"/>
            <a:ext cx="6287929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provide value-added data analytics services, helping customers extract insights and make informed decisions.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50" y="5741908"/>
            <a:ext cx="1057870" cy="16925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15622" y="5953482"/>
            <a:ext cx="2489121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Partnerships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115622" y="6391513"/>
            <a:ext cx="6287929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collaborate with industry partners to develop and deploy microsatellite solutions tailored to specific market needs.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416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390781"/>
            <a:ext cx="12692896" cy="1243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Go-to-Market Strategy: Reaching Customers and Scaling the Business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4950738"/>
            <a:ext cx="528280" cy="5282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8693" y="5690354"/>
            <a:ext cx="2486263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Targeted Marketing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968693" y="6127909"/>
            <a:ext cx="2935486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focus on reaching our target market through industry-specific marketing campaigns and outreach efforts.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123" y="4950738"/>
            <a:ext cx="528280" cy="5282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21123" y="5690354"/>
            <a:ext cx="2486263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Strong Sales Team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221123" y="6127909"/>
            <a:ext cx="2935486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have a dedicated sales team to engage potential customers and secure new business opportunities.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553" y="4950738"/>
            <a:ext cx="528280" cy="5282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3553" y="5690354"/>
            <a:ext cx="2517934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Strategic Partnerships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473553" y="6127909"/>
            <a:ext cx="2935486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partner with key players in various industries to expand our reach and leverage their expertise.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5983" y="4950738"/>
            <a:ext cx="528280" cy="52828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725983" y="5690354"/>
            <a:ext cx="2486263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Growth Strategy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0725983" y="6127909"/>
            <a:ext cx="2935605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have a clear growth strategy to scale our business, expand into new markets, and develop innovative products.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2024-09-08T15:01:28Z</dcterms:created>
  <dcterms:modified xsi:type="dcterms:W3CDTF">2024-09-08T15:01:28Z</dcterms:modified>
</cp:coreProperties>
</file>